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5" d="100"/>
          <a:sy n="55" d="100"/>
        </p:scale>
        <p:origin x="78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793A-7849-4338-B4CC-B25DFC7B47BA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D3C5-DF1F-445A-9AA0-CB0800680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867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793A-7849-4338-B4CC-B25DFC7B47BA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D3C5-DF1F-445A-9AA0-CB0800680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805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793A-7849-4338-B4CC-B25DFC7B47BA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D3C5-DF1F-445A-9AA0-CB0800680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38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793A-7849-4338-B4CC-B25DFC7B47BA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D3C5-DF1F-445A-9AA0-CB0800680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707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793A-7849-4338-B4CC-B25DFC7B47BA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D3C5-DF1F-445A-9AA0-CB0800680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84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793A-7849-4338-B4CC-B25DFC7B47BA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D3C5-DF1F-445A-9AA0-CB0800680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00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793A-7849-4338-B4CC-B25DFC7B47BA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D3C5-DF1F-445A-9AA0-CB0800680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10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793A-7849-4338-B4CC-B25DFC7B47BA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D3C5-DF1F-445A-9AA0-CB0800680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55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793A-7849-4338-B4CC-B25DFC7B47BA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D3C5-DF1F-445A-9AA0-CB0800680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220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793A-7849-4338-B4CC-B25DFC7B47BA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D3C5-DF1F-445A-9AA0-CB0800680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54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793A-7849-4338-B4CC-B25DFC7B47BA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D3C5-DF1F-445A-9AA0-CB0800680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559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6793A-7849-4338-B4CC-B25DFC7B47BA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BD3C5-DF1F-445A-9AA0-CB0800680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81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9678" y="1946832"/>
            <a:ext cx="5183562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Серия тетрадей Т. А. Куликовской «Дидактические материал по лексическим темам» охватывает все лексические темы, на основе которых строится образовательная деятельность в детском саду. </a:t>
            </a:r>
            <a:endParaRPr lang="ru-RU" dirty="0">
              <a:solidFill>
                <a:schemeClr val="bg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992" y="1078326"/>
            <a:ext cx="3231483" cy="446233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 w="38100" prst="coolSlant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1" y="1078326"/>
            <a:ext cx="3178729" cy="438949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  <a:sp3d>
            <a:bevelT w="38100" prst="coolSlant"/>
          </a:sp3d>
        </p:spPr>
      </p:pic>
    </p:spTree>
    <p:extLst>
      <p:ext uri="{BB962C8B-B14F-4D97-AF65-F5344CB8AC3E}">
        <p14:creationId xmlns:p14="http://schemas.microsoft.com/office/powerpoint/2010/main" val="259893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185" y="883447"/>
            <a:ext cx="3288820" cy="45415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 w="38100" prst="coolSlant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83450"/>
            <a:ext cx="3288820" cy="45415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  <a:sp3d>
            <a:bevelT w="38100" prst="coolSlant"/>
          </a:sp3d>
        </p:spPr>
      </p:pic>
      <p:sp>
        <p:nvSpPr>
          <p:cNvPr id="4" name="Прямоугольник 3"/>
          <p:cNvSpPr/>
          <p:nvPr/>
        </p:nvSpPr>
        <p:spPr>
          <a:xfrm>
            <a:off x="3517420" y="1527349"/>
            <a:ext cx="5292969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каждой тетради представлен богатый речевой материал: стишки, загадки, рассказы, дидактические игры по определенной лексической теме. Разнообразные задания могут быть предложены детям на основе контурных изображений предметов и объектов. </a:t>
            </a:r>
            <a:endParaRPr lang="ru-RU" dirty="0">
              <a:solidFill>
                <a:schemeClr val="bg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130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554" y="308102"/>
            <a:ext cx="1147689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Украшением тетради служит плакат с яркими предметными картинками по  лексической теме. </a:t>
            </a:r>
            <a:endParaRPr lang="ru-RU" dirty="0">
              <a:solidFill>
                <a:schemeClr val="bg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946" y="1522123"/>
            <a:ext cx="7192108" cy="497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631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76</Words>
  <Application>Microsoft Office PowerPoint</Application>
  <PresentationFormat>Широкоэкранный</PresentationFormat>
  <Paragraphs>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Segoe UI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Kirill</dc:creator>
  <cp:lastModifiedBy>Kirill</cp:lastModifiedBy>
  <cp:revision>3</cp:revision>
  <dcterms:created xsi:type="dcterms:W3CDTF">2018-01-26T08:37:55Z</dcterms:created>
  <dcterms:modified xsi:type="dcterms:W3CDTF">2018-01-26T08:52:04Z</dcterms:modified>
</cp:coreProperties>
</file>